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4"/>
    <a:srgbClr val="E7A614"/>
    <a:srgbClr val="C4DFE0"/>
    <a:srgbClr val="787575"/>
    <a:srgbClr val="AE252D"/>
    <a:srgbClr val="A8E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712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D4F-7FA6-4097-91C2-40D0AF1FD75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LFSlogoWhtM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6054860"/>
            <a:ext cx="1444752" cy="457860"/>
          </a:xfrm>
          <a:prstGeom prst="rect">
            <a:avLst/>
          </a:prstGeom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066800" y="3919091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E7A614"/>
                </a:solidFill>
                <a:latin typeface="Tw Cen MT" pitchFamily="34" charset="0"/>
              </a:rPr>
              <a:t>Pick up your sponsor </a:t>
            </a:r>
            <a:r>
              <a:rPr lang="en-US" sz="3200" b="1" dirty="0" smtClean="0">
                <a:solidFill>
                  <a:srgbClr val="E7A614"/>
                </a:solidFill>
                <a:latin typeface="Tw Cen MT" pitchFamily="34" charset="0"/>
              </a:rPr>
              <a:t>form </a:t>
            </a:r>
            <a:r>
              <a:rPr lang="en-US" sz="3200" b="1" dirty="0">
                <a:solidFill>
                  <a:srgbClr val="E7A614"/>
                </a:solidFill>
                <a:latin typeface="Tw Cen MT" pitchFamily="34" charset="0"/>
              </a:rPr>
              <a:t>in the lobby.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400" y="6096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www.nlfs.org</a:t>
            </a:r>
            <a:endParaRPr 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81800" y="6096000"/>
            <a:ext cx="0" cy="44702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900" y="-1676400"/>
            <a:ext cx="7315200" cy="1097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13376" y="-43190"/>
            <a:ext cx="4687824" cy="716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1661"/>
            <a:ext cx="3657600" cy="1156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r="15339" b="7672"/>
          <a:stretch/>
        </p:blipFill>
        <p:spPr>
          <a:xfrm>
            <a:off x="4038600" y="5013960"/>
            <a:ext cx="1607988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-726" r="18817" b="12683"/>
          <a:stretch/>
        </p:blipFill>
        <p:spPr>
          <a:xfrm>
            <a:off x="4066540" y="3414608"/>
            <a:ext cx="1534160" cy="1447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5366" r="25393" b="17108"/>
          <a:stretch/>
        </p:blipFill>
        <p:spPr>
          <a:xfrm>
            <a:off x="4066540" y="1863236"/>
            <a:ext cx="1572260" cy="136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562600" y="1981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E7A614"/>
                </a:solidFill>
                <a:latin typeface="Tw Cen MT" panose="020B0602020104020603" pitchFamily="34" charset="0"/>
              </a:rPr>
              <a:t>WALK. RUN.</a:t>
            </a:r>
          </a:p>
          <a:p>
            <a:pPr algn="ctr"/>
            <a:r>
              <a:rPr lang="en-US" sz="3600" dirty="0" smtClean="0">
                <a:solidFill>
                  <a:srgbClr val="E7A614"/>
                </a:solidFill>
                <a:latin typeface="Tw Cen MT" panose="020B0602020104020603" pitchFamily="34" charset="0"/>
              </a:rPr>
              <a:t>SAVE LIVES!</a:t>
            </a:r>
            <a:endParaRPr lang="en-US" sz="3600" dirty="0">
              <a:solidFill>
                <a:srgbClr val="E7A614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6131" y="344401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B54"/>
                </a:solidFill>
                <a:latin typeface="Tw Cen MT" panose="020B0602020104020603" pitchFamily="34" charset="0"/>
              </a:rPr>
              <a:t>SATURDAY, JUNE </a:t>
            </a:r>
            <a:r>
              <a:rPr lang="en-US" sz="2800" b="1" dirty="0" smtClean="0">
                <a:solidFill>
                  <a:srgbClr val="002B54"/>
                </a:solidFill>
                <a:latin typeface="Tw Cen MT" panose="020B0602020104020603" pitchFamily="34" charset="0"/>
              </a:rPr>
              <a:t>27</a:t>
            </a:r>
            <a:endParaRPr lang="en-US" sz="2800" b="1" dirty="0" smtClean="0">
              <a:solidFill>
                <a:srgbClr val="002B54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800" dirty="0" smtClean="0">
                <a:solidFill>
                  <a:srgbClr val="C4DFE0"/>
                </a:solidFill>
                <a:latin typeface="Tw Cen MT" panose="020B0602020104020603" pitchFamily="34" charset="0"/>
              </a:rPr>
              <a:t>LAKE NOKOMIS</a:t>
            </a:r>
            <a:endParaRPr lang="en-US" sz="2800" dirty="0">
              <a:solidFill>
                <a:srgbClr val="C4DFE0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5341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B54"/>
                </a:solidFill>
                <a:latin typeface="Tw Cen MT" panose="020B0602020104020603" pitchFamily="34" charset="0"/>
              </a:rPr>
              <a:t>REGISTER AT:</a:t>
            </a:r>
          </a:p>
          <a:p>
            <a:pPr algn="ctr"/>
            <a:r>
              <a:rPr lang="en-US" sz="2400" dirty="0" smtClean="0">
                <a:solidFill>
                  <a:srgbClr val="E7A614"/>
                </a:solidFill>
                <a:latin typeface="Tw Cen MT" panose="020B0602020104020603" pitchFamily="34" charset="0"/>
              </a:rPr>
              <a:t>www.nlfs.org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6400800"/>
            <a:ext cx="365760" cy="36576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62800" y="6409928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B54"/>
                </a:solidFill>
                <a:latin typeface="Tw Cen MT" panose="020B0602020104020603" pitchFamily="34" charset="0"/>
              </a:rPr>
              <a:t>NLFSWalkRun</a:t>
            </a:r>
            <a:endParaRPr lang="en-US" dirty="0" smtClean="0">
              <a:solidFill>
                <a:srgbClr val="002B54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4495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7A614"/>
                </a:solidFill>
                <a:latin typeface="Tw Cen MT" panose="020B0602020104020603" pitchFamily="34" charset="0"/>
              </a:rPr>
              <a:t>Kids Races </a:t>
            </a:r>
            <a:r>
              <a:rPr lang="en-US" sz="2000" dirty="0" smtClean="0">
                <a:solidFill>
                  <a:srgbClr val="E7A614"/>
                </a:solidFill>
                <a:latin typeface="Tw Cen MT" panose="020B0602020104020603" pitchFamily="34" charset="0"/>
              </a:rPr>
              <a:t>9:30 a.m.</a:t>
            </a:r>
          </a:p>
          <a:p>
            <a:pPr algn="ctr"/>
            <a:r>
              <a:rPr lang="en-US" sz="2000" b="1" dirty="0" smtClean="0">
                <a:solidFill>
                  <a:srgbClr val="E7A614"/>
                </a:solidFill>
                <a:latin typeface="Tw Cen MT" panose="020B0602020104020603" pitchFamily="34" charset="0"/>
              </a:rPr>
              <a:t>Walk &amp; Run </a:t>
            </a:r>
            <a:r>
              <a:rPr lang="en-US" sz="2000" dirty="0" smtClean="0">
                <a:solidFill>
                  <a:srgbClr val="E7A614"/>
                </a:solidFill>
                <a:latin typeface="Tw Cen MT" panose="020B0602020104020603" pitchFamily="34" charset="0"/>
              </a:rPr>
              <a:t>10:00 a.m.</a:t>
            </a:r>
            <a:endParaRPr lang="en-US" sz="2000" dirty="0" smtClean="0">
              <a:solidFill>
                <a:srgbClr val="E7A614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39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NLFS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chelseabenson</dc:creator>
  <cp:lastModifiedBy>Chelsea Benson</cp:lastModifiedBy>
  <cp:revision>28</cp:revision>
  <dcterms:created xsi:type="dcterms:W3CDTF">2012-04-16T15:33:12Z</dcterms:created>
  <dcterms:modified xsi:type="dcterms:W3CDTF">2015-04-13T16:08:24Z</dcterms:modified>
</cp:coreProperties>
</file>