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614"/>
    <a:srgbClr val="002B54"/>
    <a:srgbClr val="787575"/>
    <a:srgbClr val="C4DFE0"/>
    <a:srgbClr val="AE252D"/>
    <a:srgbClr val="A8E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70419-DA95-4ECE-A0BE-DDCAF2427FA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98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598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50D2-C837-429B-A3DF-2C33E9650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0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50D2-C837-429B-A3DF-2C33E96508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2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D4F-7FA6-4097-91C2-40D0AF1FD75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2D4F-7FA6-4097-91C2-40D0AF1FD75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45E9D-FA79-492F-A582-EB930EC93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LFSlogoWhtM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6054860"/>
            <a:ext cx="1444752" cy="4578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29400" y="6096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www.nlfs.org</a:t>
            </a:r>
            <a:endParaRPr 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81800" y="6096000"/>
            <a:ext cx="0" cy="44702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40"/>
            <a:ext cx="9144000" cy="599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52400" y="5933421"/>
            <a:ext cx="9601200" cy="1153179"/>
          </a:xfrm>
          <a:prstGeom prst="rect">
            <a:avLst/>
          </a:prstGeom>
          <a:solidFill>
            <a:srgbClr val="78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6267053"/>
            <a:ext cx="6361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Kids Races </a:t>
            </a:r>
            <a:r>
              <a:rPr lang="en-US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9:30 a.m. • </a:t>
            </a:r>
            <a:r>
              <a:rPr 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Walk &amp; Fun Run </a:t>
            </a:r>
            <a:r>
              <a:rPr lang="en-US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9</a:t>
            </a:r>
            <a:r>
              <a:rPr lang="en-US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:45 </a:t>
            </a:r>
            <a:r>
              <a:rPr lang="en-US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a.m.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1463040" y="6247214"/>
            <a:ext cx="636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7A614"/>
                </a:solidFill>
                <a:latin typeface="Tw Cen MT" panose="020B0602020104020603" pitchFamily="34" charset="0"/>
              </a:rPr>
              <a:t>WALK. RUN. SAVE LIVES!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"/>
            <a:ext cx="5942449" cy="477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22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Tw Cen MT</vt:lpstr>
      <vt:lpstr>Office Theme</vt:lpstr>
      <vt:lpstr>PowerPoint Presentation</vt:lpstr>
    </vt:vector>
  </TitlesOfParts>
  <Company>NLFS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chelseabenson</dc:creator>
  <cp:lastModifiedBy>Jessica Schoen</cp:lastModifiedBy>
  <cp:revision>32</cp:revision>
  <dcterms:created xsi:type="dcterms:W3CDTF">2012-04-16T15:33:12Z</dcterms:created>
  <dcterms:modified xsi:type="dcterms:W3CDTF">2017-03-15T15:12:19Z</dcterms:modified>
</cp:coreProperties>
</file>