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FE0"/>
    <a:srgbClr val="BDBDB0"/>
    <a:srgbClr val="002B54"/>
    <a:srgbClr val="114865"/>
    <a:srgbClr val="BCDAE7"/>
    <a:srgbClr val="E7A614"/>
    <a:srgbClr val="FFFFFF"/>
    <a:srgbClr val="787575"/>
    <a:srgbClr val="908490"/>
    <a:srgbClr val="4B2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30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A4B2-FDCA-47E6-A3BC-5B6607ECB03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441D-1F00-4C41-9C3C-3DC1B830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19800" y="6243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WWW.NLFS.ORG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3774757"/>
            <a:ext cx="426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KEYNOTE SPEAKER</a:t>
            </a:r>
            <a:endParaRPr lang="en-US" sz="2600" dirty="0">
              <a:solidFill>
                <a:srgbClr val="002B54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3810000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FRIDAY, OCTOBER </a:t>
            </a:r>
            <a:r>
              <a:rPr lang="en-US" sz="28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3</a:t>
            </a:r>
            <a:endParaRPr lang="en-US" sz="2800" dirty="0" smtClean="0">
              <a:solidFill>
                <a:srgbClr val="002B54"/>
              </a:solidFill>
              <a:latin typeface="Century Gothic" panose="020B0502020202020204" pitchFamily="34" charset="0"/>
            </a:endParaRPr>
          </a:p>
          <a:p>
            <a:r>
              <a:rPr lang="en-US" sz="2000" dirty="0" smtClean="0">
                <a:solidFill>
                  <a:srgbClr val="C4DFE0"/>
                </a:solidFill>
                <a:latin typeface="Century Gothic" panose="020B0502020202020204" pitchFamily="34" charset="0"/>
              </a:rPr>
              <a:t>6 P.M. AUCTION, 7 P.M. DINNER</a:t>
            </a:r>
            <a:endParaRPr lang="en-US" sz="2000" dirty="0" smtClean="0">
              <a:solidFill>
                <a:srgbClr val="C4DFE0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Trajan Pro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4841557"/>
            <a:ext cx="662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Crowne Plaza, Saint </a:t>
            </a:r>
            <a:r>
              <a:rPr lang="en-US" sz="2600" dirty="0">
                <a:solidFill>
                  <a:srgbClr val="002B54"/>
                </a:solidFill>
                <a:latin typeface="Century Gothic" panose="020B0502020202020204" pitchFamily="34" charset="0"/>
              </a:rPr>
              <a:t>P</a:t>
            </a:r>
            <a:r>
              <a:rPr lang="en-US" sz="26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aul</a:t>
            </a:r>
            <a:endParaRPr lang="en-US" sz="2600" dirty="0" smtClean="0">
              <a:solidFill>
                <a:srgbClr val="002B54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>
            <a:off x="7892538" y="3641519"/>
            <a:ext cx="1469400" cy="2057400"/>
          </a:xfrm>
          <a:prstGeom prst="rect">
            <a:avLst/>
          </a:prstGeom>
          <a:ln w="38100">
            <a:solidFill>
              <a:srgbClr val="BDBDB0"/>
            </a:solidFill>
          </a:ln>
        </p:spPr>
      </p:pic>
      <p:sp>
        <p:nvSpPr>
          <p:cNvPr id="27" name="TextBox 26"/>
          <p:cNvSpPr txBox="1"/>
          <p:nvPr/>
        </p:nvSpPr>
        <p:spPr>
          <a:xfrm>
            <a:off x="4648200" y="49192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4DFE0"/>
                </a:solidFill>
                <a:latin typeface="Tw Cen MT" pitchFamily="34" charset="0"/>
              </a:rPr>
              <a:t>FORMER ABORTION CLINIC OWNER</a:t>
            </a:r>
            <a:endParaRPr lang="en-US" sz="1600" dirty="0">
              <a:solidFill>
                <a:srgbClr val="C4DFE0"/>
              </a:solidFill>
              <a:latin typeface="Tw Cen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799" y="762000"/>
            <a:ext cx="77278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solidFill>
                  <a:srgbClr val="C4DFE0"/>
                </a:solidFill>
                <a:latin typeface="Allura" pitchFamily="50" charset="0"/>
              </a:rPr>
              <a:t>Celebrate</a:t>
            </a:r>
            <a:endParaRPr lang="en-US" sz="11000" dirty="0">
              <a:solidFill>
                <a:srgbClr val="C4DFE0"/>
              </a:solidFill>
              <a:latin typeface="Allura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2134325"/>
            <a:ext cx="7727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B54"/>
                </a:solidFill>
                <a:latin typeface="Century Gothic" panose="020B0502020202020204" pitchFamily="34" charset="0"/>
              </a:rPr>
              <a:t>THE VISION</a:t>
            </a:r>
            <a:endParaRPr lang="en-US" sz="3200" dirty="0">
              <a:solidFill>
                <a:srgbClr val="002B54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" y="2797148"/>
            <a:ext cx="7727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BDBDB0"/>
                </a:solidFill>
                <a:latin typeface="Century Gothic" panose="020B0502020202020204" pitchFamily="34" charset="0"/>
              </a:rPr>
              <a:t>BANQUET &amp; SILENT AUCTION</a:t>
            </a:r>
            <a:endParaRPr lang="en-US" sz="2000" dirty="0">
              <a:solidFill>
                <a:srgbClr val="BDBDB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73334" y="3200400"/>
            <a:ext cx="3383280" cy="0"/>
          </a:xfrm>
          <a:prstGeom prst="line">
            <a:avLst/>
          </a:prstGeom>
          <a:ln>
            <a:solidFill>
              <a:srgbClr val="BDBDB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4800"/>
            <a:ext cx="1828800" cy="56734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713795" y="4191000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BDBDB0"/>
                </a:solidFill>
                <a:latin typeface="Allura" pitchFamily="50" charset="0"/>
              </a:rPr>
              <a:t>Carol Everett</a:t>
            </a:r>
            <a:endParaRPr lang="en-US" sz="4800" dirty="0" smtClean="0">
              <a:solidFill>
                <a:srgbClr val="BDBDB0"/>
              </a:solidFill>
              <a:latin typeface="Allura" pitchFamily="50" charset="0"/>
            </a:endParaRPr>
          </a:p>
          <a:p>
            <a:endParaRPr lang="en-US" dirty="0">
              <a:latin typeface="Trajan Pro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304800" y="6019800"/>
            <a:ext cx="9982200" cy="990600"/>
          </a:xfrm>
          <a:prstGeom prst="rect">
            <a:avLst/>
          </a:prstGeom>
          <a:solidFill>
            <a:srgbClr val="002B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82729" y="6172200"/>
            <a:ext cx="7727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4DFE0"/>
                </a:solidFill>
                <a:latin typeface="Century Gothic" panose="020B0502020202020204" pitchFamily="34" charset="0"/>
              </a:rPr>
              <a:t>www.nlfs.org</a:t>
            </a:r>
            <a:endParaRPr lang="en-US" sz="3200" dirty="0">
              <a:solidFill>
                <a:srgbClr val="C4DFE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NLFS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chelseabenson</dc:creator>
  <cp:lastModifiedBy>Chelsea Benson</cp:lastModifiedBy>
  <cp:revision>28</cp:revision>
  <dcterms:created xsi:type="dcterms:W3CDTF">2012-08-22T22:09:42Z</dcterms:created>
  <dcterms:modified xsi:type="dcterms:W3CDTF">2014-08-27T15:27:31Z</dcterms:modified>
</cp:coreProperties>
</file>