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A614"/>
    <a:srgbClr val="002B54"/>
    <a:srgbClr val="787575"/>
    <a:srgbClr val="C4DFE0"/>
    <a:srgbClr val="AE252D"/>
    <a:srgbClr val="A8E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88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70419-DA95-4ECE-A0BE-DDCAF2427FA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1500"/>
            <a:ext cx="5607050" cy="4149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650D2-C837-429B-A3DF-2C33E965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0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650D2-C837-429B-A3DF-2C33E96508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2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D4F-7FA6-4097-91C2-40D0AF1FD75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5E9D-FA79-492F-A582-EB930EC93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D4F-7FA6-4097-91C2-40D0AF1FD75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5E9D-FA79-492F-A582-EB930EC93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D4F-7FA6-4097-91C2-40D0AF1FD75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5E9D-FA79-492F-A582-EB930EC93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D4F-7FA6-4097-91C2-40D0AF1FD75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5E9D-FA79-492F-A582-EB930EC93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D4F-7FA6-4097-91C2-40D0AF1FD75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5E9D-FA79-492F-A582-EB930EC93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D4F-7FA6-4097-91C2-40D0AF1FD75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5E9D-FA79-492F-A582-EB930EC93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D4F-7FA6-4097-91C2-40D0AF1FD75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5E9D-FA79-492F-A582-EB930EC93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D4F-7FA6-4097-91C2-40D0AF1FD75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5E9D-FA79-492F-A582-EB930EC93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D4F-7FA6-4097-91C2-40D0AF1FD75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5E9D-FA79-492F-A582-EB930EC93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D4F-7FA6-4097-91C2-40D0AF1FD75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5E9D-FA79-492F-A582-EB930EC93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D4F-7FA6-4097-91C2-40D0AF1FD75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5E9D-FA79-492F-A582-EB930EC93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02D4F-7FA6-4097-91C2-40D0AF1FD75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45E9D-FA79-492F-A582-EB930EC93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NLFSlogoWhtM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6054860"/>
            <a:ext cx="1444752" cy="45786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629400" y="6096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www.nlfs.org</a:t>
            </a:r>
            <a:endParaRPr lang="en-US" sz="28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942" y="-34636"/>
            <a:ext cx="9412942" cy="7273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NLFS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chelseabenson</dc:creator>
  <cp:lastModifiedBy>Jessica Schoen</cp:lastModifiedBy>
  <cp:revision>33</cp:revision>
  <dcterms:created xsi:type="dcterms:W3CDTF">2012-04-16T15:33:12Z</dcterms:created>
  <dcterms:modified xsi:type="dcterms:W3CDTF">2018-03-28T16:38:45Z</dcterms:modified>
</cp:coreProperties>
</file>