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2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4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8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0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2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1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9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AED8F-668B-4677-8CB9-C6D10F5E57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8CB42-C8D6-4622-9CFE-8CF71CEC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62671" y="778707"/>
            <a:ext cx="4826189" cy="466920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175" y="866262"/>
            <a:ext cx="11033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700" dirty="0" smtClean="0">
                <a:latin typeface="Adobe Garamond Pro" panose="02020502060506020403" pitchFamily="18" charset="0"/>
              </a:rPr>
              <a:t>NEW LIFE FAMILY </a:t>
            </a:r>
            <a:r>
              <a:rPr lang="en-US" sz="2400" spc="700" dirty="0" smtClean="0">
                <a:latin typeface="Adobe Garamond Pro" panose="02020502060506020403" pitchFamily="18" charset="0"/>
              </a:rPr>
              <a:t>SERVICES’</a:t>
            </a:r>
            <a:endParaRPr lang="en-US" sz="2400" spc="700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sz="2400" spc="700" dirty="0" smtClean="0">
                <a:latin typeface="Adobe Garamond Pro" panose="02020502060506020403" pitchFamily="18" charset="0"/>
              </a:rPr>
              <a:t>45</a:t>
            </a:r>
            <a:r>
              <a:rPr lang="en-US" sz="2400" spc="700" baseline="30000" dirty="0" smtClean="0">
                <a:latin typeface="Adobe Garamond Pro" panose="02020502060506020403" pitchFamily="18" charset="0"/>
              </a:rPr>
              <a:t>TH</a:t>
            </a:r>
            <a:r>
              <a:rPr lang="en-US" sz="2400" spc="700" dirty="0" smtClean="0">
                <a:latin typeface="Adobe Garamond Pro" panose="02020502060506020403" pitchFamily="18" charset="0"/>
              </a:rPr>
              <a:t> ANNUAL GALA </a:t>
            </a:r>
            <a:r>
              <a:rPr lang="en-US" sz="2400" spc="700" dirty="0" smtClean="0">
                <a:latin typeface="Adobe Garamond Pro" panose="02020502060506020403" pitchFamily="18" charset="0"/>
              </a:rPr>
              <a:t>&amp; SILENT AUCTION</a:t>
            </a:r>
            <a:endParaRPr lang="en-US" sz="2400" spc="700" dirty="0">
              <a:latin typeface="Adobe Garamond Pro" panose="020205020605060204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9466" y="1759363"/>
            <a:ext cx="287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nglish" pitchFamily="2" charset="0"/>
              </a:rPr>
              <a:t>c</a:t>
            </a:r>
            <a:r>
              <a:rPr lang="en-US" sz="2400" dirty="0" smtClean="0">
                <a:latin typeface="English" pitchFamily="2" charset="0"/>
              </a:rPr>
              <a:t>elebrating</a:t>
            </a:r>
            <a:endParaRPr lang="en-US" sz="3200" dirty="0">
              <a:latin typeface="Engli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2868" y="323543"/>
            <a:ext cx="380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nglish" pitchFamily="2" charset="0"/>
              </a:rPr>
              <a:t>You’re invited to</a:t>
            </a:r>
            <a:endParaRPr lang="en-US" sz="3200" dirty="0">
              <a:latin typeface="Engli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175" y="5015355"/>
            <a:ext cx="11033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700" dirty="0" smtClean="0">
                <a:latin typeface="Adobe Garamond Pro" panose="02020502060506020403" pitchFamily="18" charset="0"/>
              </a:rPr>
              <a:t>FRIDAY, OCTOBER </a:t>
            </a:r>
            <a:r>
              <a:rPr lang="en-US" sz="2400" spc="700" dirty="0">
                <a:latin typeface="Adobe Garamond Pro" panose="02020502060506020403" pitchFamily="18" charset="0"/>
              </a:rPr>
              <a:t>5</a:t>
            </a:r>
            <a:r>
              <a:rPr lang="en-US" sz="2400" spc="700" baseline="30000" dirty="0" smtClean="0">
                <a:latin typeface="Adobe Garamond Pro" panose="02020502060506020403" pitchFamily="18" charset="0"/>
              </a:rPr>
              <a:t>TH</a:t>
            </a:r>
            <a:endParaRPr lang="en-US" sz="2400" spc="700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sz="2400" spc="700" dirty="0" smtClean="0">
                <a:latin typeface="Adobe Garamond Pro" panose="02020502060506020403" pitchFamily="18" charset="0"/>
              </a:rPr>
              <a:t>MAYO CIVIC CENTER</a:t>
            </a:r>
            <a:endParaRPr lang="en-US" sz="2400" spc="700" dirty="0" smtClean="0">
              <a:latin typeface="Adobe Garamond Pro" panose="02020502060506020403" pitchFamily="18" charset="0"/>
            </a:endParaRPr>
          </a:p>
          <a:p>
            <a:pPr algn="ctr"/>
            <a:endParaRPr lang="en-US" sz="2400" spc="700" dirty="0">
              <a:latin typeface="Hammersmith One" panose="02010703030501060504" pitchFamily="2" charset="0"/>
            </a:endParaRPr>
          </a:p>
          <a:p>
            <a:pPr algn="ctr"/>
            <a:r>
              <a:rPr lang="en-US" sz="2400" spc="700" dirty="0" smtClean="0">
                <a:latin typeface="Adobe Garamond Pro" panose="02020502060506020403" pitchFamily="18" charset="0"/>
              </a:rPr>
              <a:t>MORE INFORMATION AT WWW.NLFS.ORG</a:t>
            </a:r>
            <a:endParaRPr lang="en-US" sz="2400" spc="700" dirty="0">
              <a:latin typeface="Adobe Garamond Pro" panose="020205020605060204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4330" y="2900263"/>
            <a:ext cx="8502869" cy="1162381"/>
            <a:chOff x="1824332" y="2790144"/>
            <a:chExt cx="8502869" cy="1162381"/>
          </a:xfrm>
        </p:grpSpPr>
        <p:sp>
          <p:nvSpPr>
            <p:cNvPr id="10" name="TextBox 9"/>
            <p:cNvSpPr txBox="1"/>
            <p:nvPr/>
          </p:nvSpPr>
          <p:spPr>
            <a:xfrm>
              <a:off x="1824332" y="2790144"/>
              <a:ext cx="85028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600" dirty="0" smtClean="0">
                  <a:latin typeface="Adobe Garamond Pro" panose="02020502060506020403" pitchFamily="18" charset="0"/>
                </a:rPr>
                <a:t>THE FACES OF NEW LIFE: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4332" y="3183084"/>
              <a:ext cx="850286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English" pitchFamily="2" charset="0"/>
                </a:rPr>
                <a:t>Sharing Stories of Hope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488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Garamond Pro</vt:lpstr>
      <vt:lpstr>Arial</vt:lpstr>
      <vt:lpstr>Calibri</vt:lpstr>
      <vt:lpstr>Calibri Light</vt:lpstr>
      <vt:lpstr>English</vt:lpstr>
      <vt:lpstr>Hammersmith One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Schoen</dc:creator>
  <cp:lastModifiedBy>Jessica Schoen</cp:lastModifiedBy>
  <cp:revision>4</cp:revision>
  <dcterms:created xsi:type="dcterms:W3CDTF">2017-07-28T18:42:21Z</dcterms:created>
  <dcterms:modified xsi:type="dcterms:W3CDTF">2018-09-04T20:51:12Z</dcterms:modified>
</cp:coreProperties>
</file>